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16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EE02A8-AAD5-45F7-9944-58558E2CA8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539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1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8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0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0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78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9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5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3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053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46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32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52400" y="685800"/>
            <a:ext cx="5867400" cy="696913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A group of 13 friends were planning a trip.  On the night before they left they made a lot of phone calls.  Each friend </a:t>
            </a:r>
            <a:r>
              <a:rPr lang="en-US" altLang="en-US" sz="1200" b="1"/>
              <a:t>talked to</a:t>
            </a:r>
            <a:r>
              <a:rPr lang="en-US" altLang="en-US" sz="1200"/>
              <a:t> everyone else at least once.  What is the fewest number of phone calls that could have been made?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3365500" y="177800"/>
            <a:ext cx="836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5255</TotalTime>
  <Words>51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90</cp:revision>
  <cp:lastPrinted>2001-04-26T02:59:36Z</cp:lastPrinted>
  <dcterms:created xsi:type="dcterms:W3CDTF">2000-09-03T02:04:07Z</dcterms:created>
  <dcterms:modified xsi:type="dcterms:W3CDTF">2014-05-03T21:24:15Z</dcterms:modified>
</cp:coreProperties>
</file>